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3" r:id="rId4"/>
    <p:sldId id="273" r:id="rId5"/>
    <p:sldId id="260" r:id="rId6"/>
    <p:sldId id="261" r:id="rId7"/>
    <p:sldId id="257" r:id="rId8"/>
    <p:sldId id="258" r:id="rId9"/>
    <p:sldId id="259" r:id="rId10"/>
    <p:sldId id="307" r:id="rId11"/>
    <p:sldId id="262" r:id="rId12"/>
    <p:sldId id="266" r:id="rId13"/>
    <p:sldId id="267" r:id="rId14"/>
    <p:sldId id="268" r:id="rId15"/>
    <p:sldId id="269" r:id="rId16"/>
    <p:sldId id="270" r:id="rId17"/>
    <p:sldId id="316" r:id="rId18"/>
    <p:sldId id="271" r:id="rId19"/>
    <p:sldId id="272" r:id="rId20"/>
    <p:sldId id="275" r:id="rId21"/>
    <p:sldId id="274" r:id="rId22"/>
    <p:sldId id="279" r:id="rId23"/>
    <p:sldId id="280" r:id="rId24"/>
    <p:sldId id="325" r:id="rId25"/>
    <p:sldId id="326" r:id="rId26"/>
    <p:sldId id="327" r:id="rId27"/>
    <p:sldId id="328" r:id="rId28"/>
    <p:sldId id="281" r:id="rId29"/>
    <p:sldId id="283" r:id="rId30"/>
    <p:sldId id="282" r:id="rId31"/>
    <p:sldId id="284" r:id="rId32"/>
    <p:sldId id="285" r:id="rId33"/>
    <p:sldId id="306" r:id="rId34"/>
    <p:sldId id="308" r:id="rId35"/>
    <p:sldId id="309" r:id="rId36"/>
    <p:sldId id="310" r:id="rId37"/>
    <p:sldId id="311" r:id="rId38"/>
    <p:sldId id="312" r:id="rId39"/>
    <p:sldId id="305" r:id="rId40"/>
    <p:sldId id="304" r:id="rId41"/>
    <p:sldId id="313" r:id="rId42"/>
    <p:sldId id="303" r:id="rId43"/>
    <p:sldId id="302" r:id="rId44"/>
    <p:sldId id="286" r:id="rId45"/>
    <p:sldId id="315" r:id="rId46"/>
    <p:sldId id="314" r:id="rId47"/>
    <p:sldId id="321" r:id="rId48"/>
    <p:sldId id="320" r:id="rId49"/>
    <p:sldId id="322" r:id="rId50"/>
    <p:sldId id="323" r:id="rId51"/>
    <p:sldId id="324" r:id="rId52"/>
    <p:sldId id="287" r:id="rId53"/>
    <p:sldId id="288" r:id="rId54"/>
    <p:sldId id="289" r:id="rId55"/>
    <p:sldId id="317" r:id="rId56"/>
    <p:sldId id="297" r:id="rId57"/>
    <p:sldId id="293" r:id="rId58"/>
    <p:sldId id="296" r:id="rId59"/>
    <p:sldId id="292" r:id="rId60"/>
    <p:sldId id="318" r:id="rId61"/>
    <p:sldId id="291" r:id="rId62"/>
    <p:sldId id="301" r:id="rId63"/>
    <p:sldId id="298" r:id="rId64"/>
    <p:sldId id="290" r:id="rId65"/>
    <p:sldId id="299" r:id="rId66"/>
    <p:sldId id="294" r:id="rId67"/>
    <p:sldId id="319" r:id="rId68"/>
    <p:sldId id="300" r:id="rId69"/>
    <p:sldId id="295" r:id="rId70"/>
    <p:sldId id="278" r:id="rId7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3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" y="0"/>
            <a:ext cx="755576" cy="6858000"/>
          </a:xfrm>
          <a:prstGeom prst="rect">
            <a:avLst/>
          </a:prstGeom>
          <a:gradFill>
            <a:gsLst>
              <a:gs pos="0">
                <a:srgbClr val="000082">
                  <a:alpha val="41000"/>
                </a:srgbClr>
              </a:gs>
              <a:gs pos="22000">
                <a:srgbClr val="66008F"/>
              </a:gs>
              <a:gs pos="56000">
                <a:srgbClr val="BA0066"/>
              </a:gs>
              <a:gs pos="82000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99592" y="6453336"/>
            <a:ext cx="2133600" cy="365125"/>
          </a:xfrm>
        </p:spPr>
        <p:txBody>
          <a:bodyPr/>
          <a:lstStyle/>
          <a:p>
            <a:fld id="{2E9E9C7B-BA55-4E5E-9474-8F3F3A110574}" type="datetimeFigureOut">
              <a:rPr lang="de-CH" smtClean="0"/>
              <a:t>11.10.2014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48608" y="6448251"/>
            <a:ext cx="2895600" cy="365125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9DA5C58E-BDB3-4E20-A339-B428016CBB49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 descr="Büttikon.gif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" y="44624"/>
            <a:ext cx="722325" cy="834772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 userDrawn="1"/>
        </p:nvSpPr>
        <p:spPr>
          <a:xfrm>
            <a:off x="877071" y="44624"/>
            <a:ext cx="8253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 smtClean="0"/>
              <a:t>Klassentreffen, Jahrgänge 59 – 64  der Schule </a:t>
            </a:r>
            <a:r>
              <a:rPr lang="de-CH" sz="2400" dirty="0" err="1" smtClean="0"/>
              <a:t>Büttikon</a:t>
            </a:r>
            <a:endParaRPr lang="de-CH" sz="2400" dirty="0"/>
          </a:p>
        </p:txBody>
      </p:sp>
      <p:sp>
        <p:nvSpPr>
          <p:cNvPr id="10" name="Textfeld 9"/>
          <p:cNvSpPr txBox="1"/>
          <p:nvPr userDrawn="1"/>
        </p:nvSpPr>
        <p:spPr>
          <a:xfrm rot="16200000">
            <a:off x="-2394518" y="3640377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5. Klassentreffen</a:t>
            </a:r>
            <a:r>
              <a:rPr lang="de-CH" baseline="0" dirty="0" smtClean="0"/>
              <a:t> </a:t>
            </a:r>
            <a:r>
              <a:rPr lang="de-CH" dirty="0" smtClean="0"/>
              <a:t>11. Okt. 2014 – Rest. Ochsen </a:t>
            </a:r>
            <a:r>
              <a:rPr lang="de-CH" dirty="0" err="1" smtClean="0"/>
              <a:t>Villmergen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12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9C7B-BA55-4E5E-9474-8F3F3A110574}" type="datetimeFigureOut">
              <a:rPr lang="de-CH" smtClean="0"/>
              <a:t>11.10.2014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C58E-BDB3-4E20-A339-B428016CBB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967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9C7B-BA55-4E5E-9474-8F3F3A110574}" type="datetimeFigureOut">
              <a:rPr lang="de-CH" smtClean="0"/>
              <a:t>11.10.2014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C58E-BDB3-4E20-A339-B428016CBB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99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9C7B-BA55-4E5E-9474-8F3F3A110574}" type="datetimeFigureOut">
              <a:rPr lang="de-CH" smtClean="0"/>
              <a:t>11.10.2014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C58E-BDB3-4E20-A339-B428016CBB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52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9C7B-BA55-4E5E-9474-8F3F3A110574}" type="datetimeFigureOut">
              <a:rPr lang="de-CH" smtClean="0"/>
              <a:t>11.10.2014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C58E-BDB3-4E20-A339-B428016CBB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3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9C7B-BA55-4E5E-9474-8F3F3A110574}" type="datetimeFigureOut">
              <a:rPr lang="de-CH" smtClean="0"/>
              <a:t>11.10.2014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C58E-BDB3-4E20-A339-B428016CBB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90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9C7B-BA55-4E5E-9474-8F3F3A110574}" type="datetimeFigureOut">
              <a:rPr lang="de-CH" smtClean="0"/>
              <a:t>11.10.2014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C58E-BDB3-4E20-A339-B428016CBB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846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9C7B-BA55-4E5E-9474-8F3F3A110574}" type="datetimeFigureOut">
              <a:rPr lang="de-CH" smtClean="0"/>
              <a:t>11.10.2014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C58E-BDB3-4E20-A339-B428016CBB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36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9C7B-BA55-4E5E-9474-8F3F3A110574}" type="datetimeFigureOut">
              <a:rPr lang="de-CH" smtClean="0"/>
              <a:t>11.10.2014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C58E-BDB3-4E20-A339-B428016CBB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14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9C7B-BA55-4E5E-9474-8F3F3A110574}" type="datetimeFigureOut">
              <a:rPr lang="de-CH" smtClean="0"/>
              <a:t>11.10.2014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C58E-BDB3-4E20-A339-B428016CBB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45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9C7B-BA55-4E5E-9474-8F3F3A110574}" type="datetimeFigureOut">
              <a:rPr lang="de-CH" smtClean="0"/>
              <a:t>11.10.2014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C58E-BDB3-4E20-A339-B428016CBB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15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E9C7B-BA55-4E5E-9474-8F3F3A110574}" type="datetimeFigureOut">
              <a:rPr lang="de-CH" smtClean="0"/>
              <a:t>11.10.2014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C58E-BDB3-4E20-A339-B428016CBB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3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4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microsoft.com/office/2007/relationships/hdphoto" Target="../media/hdphoto2.wdp"/><Relationship Id="rId4" Type="http://schemas.openxmlformats.org/officeDocument/2006/relationships/image" Target="../media/image1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tin\Documents\_MartinDaten\SaxPrivat\Klassentreffen\Büttikon\Klasse71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r="3217"/>
          <a:stretch/>
        </p:blipFill>
        <p:spPr bwMode="auto">
          <a:xfrm>
            <a:off x="896815" y="548680"/>
            <a:ext cx="8238611" cy="61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6064" y="2130425"/>
            <a:ext cx="8060432" cy="1470025"/>
          </a:xfrm>
        </p:spPr>
        <p:txBody>
          <a:bodyPr/>
          <a:lstStyle/>
          <a:p>
            <a:r>
              <a:rPr lang="de-CH" b="1" dirty="0" smtClean="0">
                <a:solidFill>
                  <a:srgbClr val="FF0000"/>
                </a:solidFill>
              </a:rPr>
              <a:t>Bildersammlung</a:t>
            </a:r>
            <a:br>
              <a:rPr lang="de-CH" b="1" dirty="0" smtClean="0">
                <a:solidFill>
                  <a:srgbClr val="FF0000"/>
                </a:solidFill>
              </a:rPr>
            </a:br>
            <a:r>
              <a:rPr lang="de-CH" b="1" dirty="0" smtClean="0">
                <a:solidFill>
                  <a:srgbClr val="FF0000"/>
                </a:solidFill>
              </a:rPr>
              <a:t>aus «alten Tagen»</a:t>
            </a:r>
            <a:endParaRPr lang="de-CH" b="1" dirty="0">
              <a:solidFill>
                <a:srgbClr val="FF000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71600" y="4149080"/>
            <a:ext cx="7920880" cy="2400672"/>
          </a:xfrm>
        </p:spPr>
        <p:txBody>
          <a:bodyPr>
            <a:normAutofit/>
          </a:bodyPr>
          <a:lstStyle/>
          <a:p>
            <a:r>
              <a:rPr lang="de-CH" dirty="0" smtClean="0">
                <a:solidFill>
                  <a:srgbClr val="0070C0"/>
                </a:solidFill>
              </a:rPr>
              <a:t>Herzlichen Dank an alle «Spender» der Fotos</a:t>
            </a:r>
          </a:p>
          <a:p>
            <a:pPr>
              <a:spcBef>
                <a:spcPts val="1200"/>
              </a:spcBef>
            </a:pPr>
            <a:r>
              <a:rPr lang="de-CH" b="1" dirty="0" smtClean="0">
                <a:solidFill>
                  <a:srgbClr val="0070C0"/>
                </a:solidFill>
              </a:rPr>
              <a:t>Klassentreffen 11. Okt. 2014</a:t>
            </a:r>
          </a:p>
          <a:p>
            <a:r>
              <a:rPr lang="de-CH" sz="3000" dirty="0" smtClean="0">
                <a:solidFill>
                  <a:srgbClr val="0070C0"/>
                </a:solidFill>
              </a:rPr>
              <a:t/>
            </a:r>
            <a:br>
              <a:rPr lang="de-CH" sz="3000" dirty="0" smtClean="0">
                <a:solidFill>
                  <a:srgbClr val="0070C0"/>
                </a:solidFill>
              </a:rPr>
            </a:br>
            <a:r>
              <a:rPr lang="de-CH" sz="3000" dirty="0" smtClean="0">
                <a:solidFill>
                  <a:srgbClr val="00B050"/>
                </a:solidFill>
              </a:rPr>
              <a:t>Arrangiert von: Martin Sax</a:t>
            </a:r>
            <a:endParaRPr lang="de-CH" sz="3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2. </a:t>
            </a:r>
            <a:r>
              <a:rPr lang="de-CH" dirty="0" err="1"/>
              <a:t>Klässler</a:t>
            </a:r>
            <a:r>
              <a:rPr lang="de-CH" dirty="0"/>
              <a:t> auf dem Schulplatz </a:t>
            </a:r>
            <a:r>
              <a:rPr lang="de-CH" dirty="0" smtClean="0"/>
              <a:t>1968</a:t>
            </a:r>
            <a:endParaRPr lang="de-CH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41" y="548680"/>
            <a:ext cx="5084763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04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Ruth Genier - </a:t>
            </a:r>
            <a:r>
              <a:rPr lang="de-CH" sz="1600" dirty="0" err="1" smtClean="0"/>
              <a:t>Muntwyler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auf der Heimfahrt von der </a:t>
            </a:r>
            <a:r>
              <a:rPr lang="de-CH" dirty="0" err="1"/>
              <a:t>Schulerreise</a:t>
            </a:r>
            <a:r>
              <a:rPr lang="de-CH" dirty="0"/>
              <a:t> ins Tessin 1970 </a:t>
            </a:r>
          </a:p>
        </p:txBody>
      </p:sp>
      <p:pic>
        <p:nvPicPr>
          <p:cNvPr id="1026" name="Picture 2" descr="C:\Users\Martin\Documents\_MartinDaten\SaxPrivat\Klassentreffen\Büttikon\2014\Nostalgie-Fotos\Ruth Muntwyler\img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48680"/>
            <a:ext cx="3678444" cy="539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Therese Steiner-</a:t>
            </a:r>
            <a:r>
              <a:rPr lang="de-CH" sz="1600" dirty="0" err="1" smtClean="0"/>
              <a:t>Stampbach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Susi, Erich, Roger, Therese, Brigitte am </a:t>
            </a:r>
            <a:r>
              <a:rPr lang="de-CH" dirty="0" err="1" smtClean="0"/>
              <a:t>Hallwilersee</a:t>
            </a:r>
            <a:endParaRPr lang="de-CH" dirty="0"/>
          </a:p>
        </p:txBody>
      </p:sp>
      <p:pic>
        <p:nvPicPr>
          <p:cNvPr id="1026" name="Picture 2" descr="C:\Users\Martin\Desktop\Steiner02\IMG_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50405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in\Desktop\Steiner02\IMG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79"/>
            <a:ext cx="2736304" cy="38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</a:t>
            </a:r>
            <a:r>
              <a:rPr lang="de-CH" sz="1600" dirty="0"/>
              <a:t> Therese </a:t>
            </a:r>
            <a:r>
              <a:rPr lang="de-CH" sz="1600" dirty="0" smtClean="0"/>
              <a:t>Steiner-</a:t>
            </a:r>
            <a:r>
              <a:rPr lang="de-CH" sz="1600" dirty="0" err="1" smtClean="0"/>
              <a:t>Stampbach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Brigitte, Rita und Therese auf Rigi Kulm (3 Wochen  </a:t>
            </a:r>
            <a:r>
              <a:rPr lang="de-CH" dirty="0" err="1" smtClean="0"/>
              <a:t>evang</a:t>
            </a:r>
            <a:r>
              <a:rPr lang="de-CH" dirty="0" smtClean="0"/>
              <a:t>. Kirchenlager)</a:t>
            </a:r>
            <a:endParaRPr lang="de-CH" dirty="0"/>
          </a:p>
        </p:txBody>
      </p:sp>
      <p:pic>
        <p:nvPicPr>
          <p:cNvPr id="2050" name="Picture 2" descr="C:\Users\Martin\Desktop\Steiner02\IMG_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477186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tin\Desktop\Steiner02\IMG_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7454"/>
            <a:ext cx="3425049" cy="338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</a:t>
            </a:r>
            <a:r>
              <a:rPr lang="de-CH" sz="1600" dirty="0"/>
              <a:t> Therese </a:t>
            </a:r>
            <a:r>
              <a:rPr lang="de-CH" sz="1600" dirty="0" smtClean="0"/>
              <a:t>Steiner-</a:t>
            </a:r>
            <a:r>
              <a:rPr lang="de-CH" sz="1600" dirty="0" err="1" smtClean="0"/>
              <a:t>Stampbach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Thesere</a:t>
            </a:r>
            <a:r>
              <a:rPr lang="de-CH" dirty="0" smtClean="0"/>
              <a:t> und Sandra in Engelberg </a:t>
            </a:r>
            <a:endParaRPr lang="de-CH" dirty="0"/>
          </a:p>
        </p:txBody>
      </p:sp>
      <p:pic>
        <p:nvPicPr>
          <p:cNvPr id="3074" name="Picture 2" descr="C:\Users\Martin\Desktop\Steiner02\IMG_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92" y="552328"/>
            <a:ext cx="7776864" cy="528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</a:t>
            </a:r>
            <a:r>
              <a:rPr lang="de-CH" sz="1600" dirty="0"/>
              <a:t> Therese </a:t>
            </a:r>
            <a:r>
              <a:rPr lang="de-CH" sz="1600" dirty="0" smtClean="0"/>
              <a:t>Steiner-</a:t>
            </a:r>
            <a:r>
              <a:rPr lang="de-CH" sz="1600" dirty="0" err="1" smtClean="0"/>
              <a:t>Stampbach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Rita, Brigitte und Therese in den Reitferien   /   Therese und Sandra zu Hause </a:t>
            </a:r>
            <a:endParaRPr lang="de-CH" dirty="0"/>
          </a:p>
        </p:txBody>
      </p:sp>
      <p:pic>
        <p:nvPicPr>
          <p:cNvPr id="4098" name="Picture 2" descr="C:\Users\Martin\Desktop\Steiner02\IMG_0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77"/>
          <a:stretch/>
        </p:blipFill>
        <p:spPr bwMode="auto">
          <a:xfrm>
            <a:off x="825071" y="548680"/>
            <a:ext cx="367336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in\Desktop\Steiner02\IMG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332492"/>
            <a:ext cx="4585911" cy="448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</a:t>
            </a:r>
            <a:r>
              <a:rPr lang="de-CH" sz="1600" dirty="0"/>
              <a:t> Therese </a:t>
            </a:r>
            <a:r>
              <a:rPr lang="de-CH" sz="1600" dirty="0" smtClean="0"/>
              <a:t>Steiner-</a:t>
            </a:r>
            <a:r>
              <a:rPr lang="de-CH" sz="1600" dirty="0" err="1" smtClean="0"/>
              <a:t>Stampbach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Sandra und Therese</a:t>
            </a:r>
            <a:endParaRPr lang="de-CH" dirty="0"/>
          </a:p>
        </p:txBody>
      </p:sp>
      <p:pic>
        <p:nvPicPr>
          <p:cNvPr id="5122" name="Picture 2" descr="C:\Users\Martin\Desktop\Steiner02\IMG_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91" y="557472"/>
            <a:ext cx="5146577" cy="53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in\Desktop\Steiner01\IMG_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29" y="3172498"/>
            <a:ext cx="3816459" cy="26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</a:t>
            </a:r>
            <a:r>
              <a:rPr lang="de-CH" sz="1600" dirty="0"/>
              <a:t> </a:t>
            </a:r>
            <a:r>
              <a:rPr lang="de-CH" sz="1600" dirty="0" smtClean="0"/>
              <a:t>Sandy Bucher-Hutter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Sandra und Manuela</a:t>
            </a:r>
            <a:endParaRPr lang="de-CH" dirty="0"/>
          </a:p>
        </p:txBody>
      </p:sp>
      <p:pic>
        <p:nvPicPr>
          <p:cNvPr id="1026" name="Picture 2" descr="C:\Users\Martin\Documents\_MartinDaten\SaxPrivat\Klassentreffen\Büttikon\2014\Nostalgie-Fotos\SandyBucher\Manuela_San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26" y="544039"/>
            <a:ext cx="5135942" cy="520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0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</a:t>
            </a:r>
            <a:r>
              <a:rPr lang="de-CH" sz="1600" dirty="0"/>
              <a:t> Therese </a:t>
            </a:r>
            <a:r>
              <a:rPr lang="de-CH" sz="1600" dirty="0" smtClean="0"/>
              <a:t>Steiner-</a:t>
            </a:r>
            <a:r>
              <a:rPr lang="de-CH" sz="1600" dirty="0" err="1" smtClean="0"/>
              <a:t>Stampbach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Rita und Brigitte bei </a:t>
            </a:r>
            <a:r>
              <a:rPr lang="de-CH" dirty="0" err="1" smtClean="0"/>
              <a:t>Stampbach’s</a:t>
            </a:r>
            <a:endParaRPr lang="de-CH" dirty="0"/>
          </a:p>
        </p:txBody>
      </p:sp>
      <p:pic>
        <p:nvPicPr>
          <p:cNvPr id="6146" name="Picture 2" descr="C:\Users\Martin\Desktop\Steiner02\IMG_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5400600" cy="531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in\Desktop\Steiner02\IMG_0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130" r="12744" b="31543"/>
          <a:stretch/>
        </p:blipFill>
        <p:spPr bwMode="auto">
          <a:xfrm>
            <a:off x="2627784" y="2137707"/>
            <a:ext cx="6417347" cy="3955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</a:t>
            </a:r>
            <a:r>
              <a:rPr lang="de-CH" sz="1600" dirty="0"/>
              <a:t> Therese </a:t>
            </a:r>
            <a:r>
              <a:rPr lang="de-CH" sz="1600" dirty="0" smtClean="0"/>
              <a:t>Steiner-</a:t>
            </a:r>
            <a:r>
              <a:rPr lang="de-CH" sz="1600" dirty="0" err="1" smtClean="0"/>
              <a:t>Stampbach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Sandra, Therese und Felix in Engelberg</a:t>
            </a:r>
            <a:endParaRPr lang="de-CH" dirty="0"/>
          </a:p>
        </p:txBody>
      </p:sp>
      <p:pic>
        <p:nvPicPr>
          <p:cNvPr id="7170" name="Picture 2" descr="C:\Users\Martin\Desktop\Steiner02\IMG_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59190"/>
            <a:ext cx="5328592" cy="528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 ??     </a:t>
            </a:r>
            <a:r>
              <a:rPr lang="de-CH" sz="1200" i="1" dirty="0" smtClean="0"/>
              <a:t>(digitalisiert von Martin Sax)</a:t>
            </a:r>
            <a:endParaRPr lang="de-CH" sz="1600" i="1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1. &amp; 2. Klasse 1967 mit Lehrer </a:t>
            </a:r>
            <a:r>
              <a:rPr lang="de-CH" dirty="0" err="1" smtClean="0"/>
              <a:t>Hunold</a:t>
            </a:r>
            <a:endParaRPr lang="de-CH" dirty="0"/>
          </a:p>
        </p:txBody>
      </p:sp>
      <p:pic>
        <p:nvPicPr>
          <p:cNvPr id="4098" name="Picture 2" descr="C:\Users\Martin\Documents\_MartinDaten\SaxPrivat\Klassentreffen\Büttikon\Klasse1_2_1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68" y="548680"/>
            <a:ext cx="833005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</a:t>
            </a:r>
            <a:r>
              <a:rPr lang="de-CH" sz="1600" dirty="0"/>
              <a:t> Therese </a:t>
            </a:r>
            <a:r>
              <a:rPr lang="de-CH" sz="1600" dirty="0" smtClean="0"/>
              <a:t>Steiner-</a:t>
            </a:r>
            <a:r>
              <a:rPr lang="de-CH" sz="1600" dirty="0" err="1" smtClean="0"/>
              <a:t>Stampbach</a:t>
            </a:r>
            <a:endParaRPr lang="de-CH" sz="1600" dirty="0"/>
          </a:p>
        </p:txBody>
      </p:sp>
      <p:pic>
        <p:nvPicPr>
          <p:cNvPr id="9226" name="Picture 10" descr="C:\Users\Martin\Desktop\Steiner01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32" y="2352839"/>
            <a:ext cx="1041605" cy="14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C:\Users\Martin\Desktop\Steiner01\IMG_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"/>
          <a:stretch/>
        </p:blipFill>
        <p:spPr bwMode="auto">
          <a:xfrm>
            <a:off x="4800255" y="4172070"/>
            <a:ext cx="1067890" cy="141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:\Users\Martin\Desktop\Steiner01\IMG_0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"/>
          <a:stretch/>
        </p:blipFill>
        <p:spPr bwMode="auto">
          <a:xfrm>
            <a:off x="3517619" y="4160933"/>
            <a:ext cx="970356" cy="143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C:\Users\Martin\Desktop\Steiner01\IMG_0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1"/>
          <a:stretch/>
        </p:blipFill>
        <p:spPr bwMode="auto">
          <a:xfrm>
            <a:off x="2179903" y="4149080"/>
            <a:ext cx="1038596" cy="144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C:\Users\Martin\Desktop\Steiner01\IMG_0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60164"/>
            <a:ext cx="972019" cy="143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C:\Users\Martin\Desktop\Steiner01\IMG_0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02" y="2352839"/>
            <a:ext cx="1028208" cy="147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C:\Users\Martin\Desktop\Steiner01\IMG_000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/>
          <a:stretch/>
        </p:blipFill>
        <p:spPr bwMode="auto">
          <a:xfrm>
            <a:off x="2185479" y="2352840"/>
            <a:ext cx="989692" cy="14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 descr="C:\Users\Martin\Desktop\Steiner01\IMG_000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/>
          <a:stretch/>
        </p:blipFill>
        <p:spPr bwMode="auto">
          <a:xfrm>
            <a:off x="4800254" y="2348880"/>
            <a:ext cx="977969" cy="14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C:\Users\Martin\Desktop\Steiner01\IMG_000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/>
          <a:stretch/>
        </p:blipFill>
        <p:spPr bwMode="auto">
          <a:xfrm>
            <a:off x="3486664" y="2363995"/>
            <a:ext cx="1041605" cy="145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5" name="Picture 19" descr="C:\Users\Martin\Desktop\Steiner01\IMG_001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938" y="2348880"/>
            <a:ext cx="97797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C:\Users\Martin\Desktop\Steiner01\IMG_001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739" y="548680"/>
            <a:ext cx="1142069" cy="14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 descr="C:\Users\Martin\Desktop\Steiner01\IMG_001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54" y="561379"/>
            <a:ext cx="1027612" cy="147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 descr="C:\Users\Martin\Desktop\Steiner01\IMG_001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56" y="559792"/>
            <a:ext cx="1013889" cy="1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2" name="Picture 26" descr="C:\Users\Martin\Desktop\Steiner01\IMG_001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22" y="548679"/>
            <a:ext cx="1013888" cy="14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3" name="Picture 27" descr="C:\Users\Martin\Desktop\Steiner01\IMG_001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33" y="548680"/>
            <a:ext cx="1041338" cy="14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C:\Users\Martin\Desktop\Steiner01\IMG_001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15" y="548679"/>
            <a:ext cx="1027612" cy="148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Jahrgang 64 / 63 / 62  mit Lehrer Christoph Kunz</a:t>
            </a:r>
            <a:endParaRPr lang="de-CH" dirty="0"/>
          </a:p>
        </p:txBody>
      </p:sp>
      <p:pic>
        <p:nvPicPr>
          <p:cNvPr id="22" name="Picture 22" descr="C:\Users\Martin\Desktop\Steiner01\IMG_0013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031" y="4156516"/>
            <a:ext cx="1788517" cy="246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951099" y="196343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   Marlies            Priska                    </a:t>
            </a:r>
            <a:r>
              <a:rPr lang="de-CH" sz="1600" dirty="0" err="1" smtClean="0"/>
              <a:t>Ruthli</a:t>
            </a:r>
            <a:r>
              <a:rPr lang="de-CH" sz="1600" dirty="0" smtClean="0"/>
              <a:t>                 </a:t>
            </a:r>
            <a:r>
              <a:rPr lang="de-CH" sz="1600" dirty="0" err="1" smtClean="0"/>
              <a:t>Seppi</a:t>
            </a:r>
            <a:r>
              <a:rPr lang="de-CH" sz="1600" dirty="0" smtClean="0"/>
              <a:t>                   Andy                     Markus</a:t>
            </a:r>
            <a:endParaRPr lang="de-CH" sz="1600" dirty="0"/>
          </a:p>
        </p:txBody>
      </p:sp>
      <p:sp>
        <p:nvSpPr>
          <p:cNvPr id="24" name="Textfeld 23"/>
          <p:cNvSpPr txBox="1"/>
          <p:nvPr/>
        </p:nvSpPr>
        <p:spPr>
          <a:xfrm>
            <a:off x="930934" y="3755452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   Elisabeth           Claude                 Therese                                         Cornelia                Anita</a:t>
            </a:r>
            <a:endParaRPr lang="de-CH" sz="1600" dirty="0"/>
          </a:p>
        </p:txBody>
      </p:sp>
      <p:sp>
        <p:nvSpPr>
          <p:cNvPr id="25" name="Textfeld 24"/>
          <p:cNvSpPr txBox="1"/>
          <p:nvPr/>
        </p:nvSpPr>
        <p:spPr>
          <a:xfrm>
            <a:off x="899592" y="5517232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   Manuela           Sandra                  Marianne           René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37905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</a:t>
            </a:r>
            <a:r>
              <a:rPr lang="de-CH" sz="1600" dirty="0"/>
              <a:t> Therese </a:t>
            </a:r>
            <a:r>
              <a:rPr lang="de-CH" sz="1600" dirty="0" smtClean="0"/>
              <a:t>Steiner-</a:t>
            </a:r>
            <a:r>
              <a:rPr lang="de-CH" sz="1600" dirty="0" err="1" smtClean="0"/>
              <a:t>Stampbach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Jahrgang 64 / 63 / 62  mit Lehrer Christoph Kunz</a:t>
            </a:r>
            <a:endParaRPr lang="de-CH" dirty="0"/>
          </a:p>
        </p:txBody>
      </p:sp>
      <p:pic>
        <p:nvPicPr>
          <p:cNvPr id="47" name="Picture 7" descr="C:\Users\Martin\Desktop\Steiner01\IMG_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01" y="548679"/>
            <a:ext cx="1111042" cy="157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C:\Users\Martin\Desktop\Steiner01\IMG_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72" y="561379"/>
            <a:ext cx="1152661" cy="15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C:\Users\Martin\Desktop\Steiner01\IMG_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20" y="561379"/>
            <a:ext cx="1152660" cy="158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Martin\Desktop\Steiner01\IMG_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6" y="561379"/>
            <a:ext cx="1106676" cy="159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" descr="C:\Users\Martin\Desktop\Steiner01\IMG_0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708" y="561380"/>
            <a:ext cx="1184680" cy="154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Martin\Desktop\Steiner01\IMG_00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715" y="548679"/>
            <a:ext cx="1042281" cy="15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9" descr="C:\Users\Martin\Desktop\Steiner01\IMG_00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43" y="2604128"/>
            <a:ext cx="1083899" cy="147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0" descr="C:\Users\Martin\Desktop\Steiner01\IMG_00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604127"/>
            <a:ext cx="1069423" cy="14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5" descr="C:\Users\Martin\Desktop\Steiner01\IMG_00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710" y="2604127"/>
            <a:ext cx="1098376" cy="141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C:\Users\Martin\Desktop\Steiner01\IMG_001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031" y="4156516"/>
            <a:ext cx="1788517" cy="246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951099" y="2154342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   Therese             Brigitte                  René                    Guido	 André                   Urs</a:t>
            </a:r>
            <a:endParaRPr lang="de-CH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1103499" y="4035452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  Ruth                  Martin                 </a:t>
            </a:r>
            <a:r>
              <a:rPr lang="de-CH" sz="1600" dirty="0" err="1" smtClean="0"/>
              <a:t>Martin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20591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Martin Sax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Bauernhof  Sax  </a:t>
            </a:r>
            <a:r>
              <a:rPr lang="de-CH" dirty="0" err="1" smtClean="0"/>
              <a:t>Hilfikerstrasse</a:t>
            </a:r>
            <a:r>
              <a:rPr lang="de-CH" dirty="0" smtClean="0"/>
              <a:t> </a:t>
            </a:r>
            <a:endParaRPr lang="de-CH" dirty="0"/>
          </a:p>
        </p:txBody>
      </p:sp>
      <p:pic>
        <p:nvPicPr>
          <p:cNvPr id="1026" name="Picture 2" descr="C:\Users\Martin\Documents\_MartinDaten\SaxPrivat\Klassentreffen\Büttikon\2014\Nostalgie-Fotos\Hilfikerstrasse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57147"/>
            <a:ext cx="7776864" cy="542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7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Martin Sax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Sax </a:t>
            </a:r>
            <a:r>
              <a:rPr lang="de-CH" dirty="0" err="1" smtClean="0"/>
              <a:t>Buebe</a:t>
            </a:r>
            <a:r>
              <a:rPr lang="de-CH" dirty="0" smtClean="0"/>
              <a:t> </a:t>
            </a:r>
            <a:r>
              <a:rPr lang="de-CH" sz="1600" dirty="0" smtClean="0"/>
              <a:t>(</a:t>
            </a:r>
            <a:r>
              <a:rPr lang="de-CH" sz="1600" dirty="0" err="1" smtClean="0"/>
              <a:t>v.l</a:t>
            </a:r>
            <a:r>
              <a:rPr lang="de-CH" sz="1600" dirty="0" smtClean="0"/>
              <a:t>. Urs (63),  Reinhard (66),  Markus (64),  Bruno (68),  Martin (62)      1972)</a:t>
            </a:r>
            <a:endParaRPr lang="de-CH" dirty="0"/>
          </a:p>
        </p:txBody>
      </p:sp>
      <p:pic>
        <p:nvPicPr>
          <p:cNvPr id="2050" name="Picture 2" descr="C:\Users\Martin\Documents\_MartinDaten\SaxPrivat\Klassentreffen\Büttikon\2014\Nostalgie-Fotos\PalmSonntagSaxBueb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4" b="9295"/>
          <a:stretch/>
        </p:blipFill>
        <p:spPr bwMode="auto">
          <a:xfrm>
            <a:off x="2195736" y="554258"/>
            <a:ext cx="5472608" cy="540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Martin Sax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Sax </a:t>
            </a:r>
            <a:r>
              <a:rPr lang="de-CH" dirty="0" err="1" smtClean="0"/>
              <a:t>Buebe</a:t>
            </a:r>
            <a:r>
              <a:rPr lang="de-CH" dirty="0" smtClean="0"/>
              <a:t> </a:t>
            </a:r>
            <a:r>
              <a:rPr lang="de-CH" sz="1600" dirty="0" smtClean="0"/>
              <a:t>(</a:t>
            </a:r>
            <a:r>
              <a:rPr lang="de-CH" sz="1600" dirty="0" err="1" smtClean="0"/>
              <a:t>v.l</a:t>
            </a:r>
            <a:r>
              <a:rPr lang="de-CH" sz="1600" dirty="0" smtClean="0"/>
              <a:t>. Urs (63), Reinhard (66), </a:t>
            </a:r>
            <a:r>
              <a:rPr lang="de-CH" sz="1600" dirty="0"/>
              <a:t>Bruno (68), Markus </a:t>
            </a:r>
            <a:r>
              <a:rPr lang="de-CH" sz="1600" dirty="0" smtClean="0"/>
              <a:t>(64), Martin (62) </a:t>
            </a:r>
          </a:p>
          <a:p>
            <a:r>
              <a:rPr lang="de-CH" sz="1600" dirty="0"/>
              <a:t>	</a:t>
            </a:r>
            <a:r>
              <a:rPr lang="de-CH" sz="1600" dirty="0" smtClean="0"/>
              <a:t>		                    auf Mutters Arm: Adrian (71)  Palmsonntag 1972)</a:t>
            </a:r>
            <a:endParaRPr lang="de-CH" dirty="0"/>
          </a:p>
        </p:txBody>
      </p:sp>
      <p:pic>
        <p:nvPicPr>
          <p:cNvPr id="1026" name="Picture 2" descr="H:\All_Pics_MSa\Priv\Sax\SaxeBuebe\Jpg\Palmsonnta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0" r="18476"/>
          <a:stretch/>
        </p:blipFill>
        <p:spPr bwMode="auto">
          <a:xfrm>
            <a:off x="2339752" y="550483"/>
            <a:ext cx="4824536" cy="547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13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Martin Sax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Sax </a:t>
            </a:r>
            <a:r>
              <a:rPr lang="de-CH" dirty="0" err="1" smtClean="0"/>
              <a:t>Buebe</a:t>
            </a:r>
            <a:r>
              <a:rPr lang="de-CH" dirty="0" smtClean="0"/>
              <a:t>, im gemeinschafts-Bad </a:t>
            </a:r>
            <a:r>
              <a:rPr lang="de-CH" sz="1600" dirty="0" smtClean="0"/>
              <a:t>(</a:t>
            </a:r>
            <a:r>
              <a:rPr lang="de-CH" sz="1600" dirty="0" err="1" smtClean="0"/>
              <a:t>v.l</a:t>
            </a:r>
            <a:r>
              <a:rPr lang="de-CH" sz="1600" dirty="0" smtClean="0"/>
              <a:t>. Martin (62), Urs (63),  </a:t>
            </a:r>
            <a:r>
              <a:rPr lang="de-CH" sz="1600" dirty="0"/>
              <a:t>Markus </a:t>
            </a:r>
            <a:r>
              <a:rPr lang="de-CH" sz="1600" dirty="0" smtClean="0"/>
              <a:t>(64), </a:t>
            </a:r>
            <a:endParaRPr lang="de-CH" dirty="0"/>
          </a:p>
        </p:txBody>
      </p:sp>
      <p:pic>
        <p:nvPicPr>
          <p:cNvPr id="2" name="Picture 2" descr="H:\All_Pics_MSa\Priv\Sax\SaxeBuebe\Jpg\Bad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0"/>
          <a:stretch/>
        </p:blipFill>
        <p:spPr bwMode="auto">
          <a:xfrm>
            <a:off x="1547664" y="550483"/>
            <a:ext cx="6384818" cy="54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7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Martin Sax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Krippenspiel   ~1974     </a:t>
            </a:r>
            <a:r>
              <a:rPr lang="de-CH" sz="1400" i="1" dirty="0" smtClean="0"/>
              <a:t>(auf dem Foto steht:  «Sept. 74»)</a:t>
            </a:r>
            <a:endParaRPr lang="de-CH" i="1" dirty="0"/>
          </a:p>
        </p:txBody>
      </p:sp>
      <p:pic>
        <p:nvPicPr>
          <p:cNvPr id="1026" name="Picture 2" descr="C:\Users\Martin\Documents\_MartinDaten\SaxPrivat\Klassentreffen\Büttikon\2014\Nostalgie-Fotos\Martin Sax\Krippensp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16" y="476672"/>
            <a:ext cx="6107236" cy="559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8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Martin Sax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Sporttag  Juni 1976</a:t>
            </a:r>
            <a:endParaRPr lang="de-CH" dirty="0"/>
          </a:p>
        </p:txBody>
      </p:sp>
      <p:pic>
        <p:nvPicPr>
          <p:cNvPr id="2050" name="Picture 2" descr="C:\Users\Martin\Documents\_MartinDaten\SaxPrivat\Klassentreffen\Büttikon\2014\Nostalgie-Fotos\Martin Sax\Sportt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95" y="548680"/>
            <a:ext cx="7887925" cy="54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7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Badi Koch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Die «</a:t>
            </a:r>
            <a:r>
              <a:rPr lang="de-CH" dirty="0" err="1" smtClean="0"/>
              <a:t>alti</a:t>
            </a:r>
            <a:r>
              <a:rPr lang="de-CH" dirty="0" smtClean="0"/>
              <a:t> </a:t>
            </a:r>
            <a:r>
              <a:rPr lang="de-CH" dirty="0" err="1" smtClean="0"/>
              <a:t>Chäsi</a:t>
            </a:r>
            <a:r>
              <a:rPr lang="de-CH" dirty="0" smtClean="0"/>
              <a:t>» Wohlerstrasse</a:t>
            </a:r>
            <a:endParaRPr lang="de-CH" dirty="0"/>
          </a:p>
        </p:txBody>
      </p:sp>
      <p:pic>
        <p:nvPicPr>
          <p:cNvPr id="1026" name="Picture 2" descr="C:\Users\Martin\Documents\_MartinDaten\SaxPrivat\Klassentreffen\Büttikon\2014\Nostalgie-Fotos\BadiKoch\AltiChä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46" y="548680"/>
            <a:ext cx="798914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Badi Koch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Hier stand die «</a:t>
            </a:r>
            <a:r>
              <a:rPr lang="de-CH" dirty="0" err="1" smtClean="0"/>
              <a:t>alti</a:t>
            </a:r>
            <a:r>
              <a:rPr lang="de-CH" dirty="0" smtClean="0"/>
              <a:t> </a:t>
            </a:r>
            <a:r>
              <a:rPr lang="de-CH" dirty="0" err="1" smtClean="0"/>
              <a:t>Chäsi</a:t>
            </a:r>
            <a:r>
              <a:rPr lang="de-CH" dirty="0" smtClean="0"/>
              <a:t>»</a:t>
            </a:r>
            <a:endParaRPr lang="de-CH" dirty="0"/>
          </a:p>
        </p:txBody>
      </p:sp>
      <p:pic>
        <p:nvPicPr>
          <p:cNvPr id="3074" name="Picture 2" descr="C:\Users\Martin\Documents\_MartinDaten\SaxPrivat\Klassentreffen\Büttikon\2014\Nostalgie-Fotos\BadiKoch\Baustel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" r="1489" b="1891"/>
          <a:stretch/>
        </p:blipFill>
        <p:spPr bwMode="auto">
          <a:xfrm>
            <a:off x="984846" y="548680"/>
            <a:ext cx="7902600" cy="529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Ruth Genier - </a:t>
            </a:r>
            <a:r>
              <a:rPr lang="de-CH" sz="1600" dirty="0" err="1" smtClean="0"/>
              <a:t>Muntwyler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Klassenfoto mit Frau Koch 1970</a:t>
            </a:r>
          </a:p>
        </p:txBody>
      </p:sp>
      <p:pic>
        <p:nvPicPr>
          <p:cNvPr id="2050" name="Picture 2" descr="C:\Users\Martin\Documents\_MartinDaten\SaxPrivat\Klassentreffen\Büttikon\Klasse4_9_1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63" y="548680"/>
            <a:ext cx="831472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Badi Koch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De Badi </a:t>
            </a:r>
            <a:r>
              <a:rPr lang="de-CH" dirty="0" err="1" smtClean="0"/>
              <a:t>uf</a:t>
            </a:r>
            <a:r>
              <a:rPr lang="de-CH" dirty="0" smtClean="0"/>
              <a:t> </a:t>
            </a:r>
            <a:r>
              <a:rPr lang="de-CH" dirty="0" err="1" smtClean="0"/>
              <a:t>sinere</a:t>
            </a:r>
            <a:r>
              <a:rPr lang="de-CH" dirty="0" smtClean="0"/>
              <a:t> Harley</a:t>
            </a:r>
            <a:endParaRPr lang="de-CH" dirty="0"/>
          </a:p>
        </p:txBody>
      </p:sp>
      <p:pic>
        <p:nvPicPr>
          <p:cNvPr id="2050" name="Picture 2" descr="C:\Users\Martin\Documents\_MartinDaten\SaxPrivat\Klassentreffen\Büttikon\2014\Nostalgie-Fotos\BadiKoch\BadiHarle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79"/>
            <a:ext cx="7920880" cy="530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Badi Koch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Di «alte </a:t>
            </a:r>
            <a:r>
              <a:rPr lang="de-CH" dirty="0" err="1" smtClean="0"/>
              <a:t>Mannä</a:t>
            </a:r>
            <a:r>
              <a:rPr lang="de-CH" dirty="0" smtClean="0"/>
              <a:t>» </a:t>
            </a:r>
            <a:r>
              <a:rPr lang="de-CH" dirty="0" err="1" smtClean="0"/>
              <a:t>gänd</a:t>
            </a:r>
            <a:r>
              <a:rPr lang="de-CH" dirty="0" smtClean="0"/>
              <a:t> ab</a:t>
            </a:r>
            <a:endParaRPr lang="de-CH" dirty="0"/>
          </a:p>
        </p:txBody>
      </p:sp>
      <p:pic>
        <p:nvPicPr>
          <p:cNvPr id="4098" name="Picture 2" descr="C:\Users\Martin\Documents\_MartinDaten\SaxPrivat\Klassentreffen\Büttikon\2014\Nostalgie-Fotos\BadiKoch\Militär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469804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in\Documents\_MartinDaten\SaxPrivat\Klassentreffen\Büttikon\2014\Nostalgie-Fotos\BadiKoch\Militär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622" y="3143621"/>
            <a:ext cx="5571858" cy="316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Badi Koch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De </a:t>
            </a:r>
            <a:r>
              <a:rPr lang="de-CH" dirty="0" err="1" smtClean="0"/>
              <a:t>Müzg</a:t>
            </a:r>
            <a:r>
              <a:rPr lang="de-CH" dirty="0" smtClean="0"/>
              <a:t> «in Action» am </a:t>
            </a:r>
            <a:r>
              <a:rPr lang="de-CH" dirty="0" err="1" smtClean="0"/>
              <a:t>Gadefäscht</a:t>
            </a:r>
            <a:endParaRPr lang="de-CH" dirty="0"/>
          </a:p>
        </p:txBody>
      </p:sp>
      <p:pic>
        <p:nvPicPr>
          <p:cNvPr id="5122" name="Picture 2" descr="C:\Users\Martin\Documents\_MartinDaten\SaxPrivat\Klassentreffen\Büttikon\2014\Nostalgie-Fotos\BadiKoch\Müz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920880" cy="526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548679"/>
            <a:ext cx="6868775" cy="487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95"/>
          <a:stretch/>
        </p:blipFill>
        <p:spPr bwMode="auto">
          <a:xfrm>
            <a:off x="4857031" y="5421907"/>
            <a:ext cx="3892550" cy="35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83" y="548680"/>
            <a:ext cx="797297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097" y="561054"/>
            <a:ext cx="2868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6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83" y="568606"/>
            <a:ext cx="7997259" cy="552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097" y="561054"/>
            <a:ext cx="2868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0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097" y="561054"/>
            <a:ext cx="2868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61054"/>
            <a:ext cx="4638948" cy="315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326785"/>
            <a:ext cx="3404272" cy="507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9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0255"/>
            <a:ext cx="8012633" cy="568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17" y="561054"/>
            <a:ext cx="239236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8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3359"/>
            <a:ext cx="8070829" cy="574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17" y="561054"/>
            <a:ext cx="239236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4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26672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3"/>
          <a:stretch/>
        </p:blipFill>
        <p:spPr bwMode="auto">
          <a:xfrm>
            <a:off x="3449729" y="5517232"/>
            <a:ext cx="529985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</a:t>
            </a:r>
            <a:r>
              <a:rPr lang="de-CH" sz="1600" dirty="0"/>
              <a:t> Therese </a:t>
            </a:r>
            <a:r>
              <a:rPr lang="de-CH" sz="1600" dirty="0" smtClean="0"/>
              <a:t>Steiner-</a:t>
            </a:r>
            <a:r>
              <a:rPr lang="de-CH" sz="1600" dirty="0" err="1" smtClean="0"/>
              <a:t>Stampbach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Jahrgang  60 / 61 / 62 - Lehrerin: Fräulein De </a:t>
            </a:r>
            <a:r>
              <a:rPr lang="de-CH" dirty="0" err="1" smtClean="0"/>
              <a:t>Gianpietro</a:t>
            </a:r>
            <a:r>
              <a:rPr lang="de-CH" dirty="0" smtClean="0"/>
              <a:t> (Lienhard)</a:t>
            </a:r>
            <a:endParaRPr lang="de-CH" dirty="0"/>
          </a:p>
        </p:txBody>
      </p:sp>
      <p:pic>
        <p:nvPicPr>
          <p:cNvPr id="8194" name="Picture 2" descr="C:\Users\Martin\Desktop\Steiner02\IMG_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59190"/>
            <a:ext cx="7468460" cy="53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462305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09858"/>
            <a:ext cx="4628257" cy="326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17" y="561054"/>
            <a:ext cx="239236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920880" cy="572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17" y="561054"/>
            <a:ext cx="239236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0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3816424" cy="377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17795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09" y="2569010"/>
            <a:ext cx="3673971" cy="365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56" y="5439757"/>
            <a:ext cx="17986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79"/>
            <a:ext cx="3960440" cy="58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815" y="548679"/>
            <a:ext cx="4161681" cy="42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939370"/>
            <a:ext cx="1928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3960440" cy="584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72663"/>
            <a:ext cx="26638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9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54" y="548680"/>
            <a:ext cx="780689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17" y="5567789"/>
            <a:ext cx="27987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02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Heinz Oser</a:t>
            </a:r>
            <a:endParaRPr lang="de-CH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548680"/>
            <a:ext cx="7776864" cy="53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17" y="5567789"/>
            <a:ext cx="27987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02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Swiss </a:t>
            </a:r>
            <a:r>
              <a:rPr lang="de-CH" sz="1600" dirty="0" err="1" smtClean="0"/>
              <a:t>Topo</a:t>
            </a:r>
            <a:r>
              <a:rPr lang="de-CH" sz="1600" dirty="0" smtClean="0"/>
              <a:t> </a:t>
            </a:r>
            <a:endParaRPr lang="de-CH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1931</a:t>
            </a:r>
            <a:endParaRPr lang="de-C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 bwMode="auto">
          <a:xfrm>
            <a:off x="877691" y="548680"/>
            <a:ext cx="8199555" cy="52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61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Swiss </a:t>
            </a:r>
            <a:r>
              <a:rPr lang="de-CH" sz="1600" dirty="0" err="1" smtClean="0"/>
              <a:t>Topo</a:t>
            </a:r>
            <a:r>
              <a:rPr lang="de-CH" sz="1600" dirty="0" smtClean="0"/>
              <a:t> </a:t>
            </a:r>
            <a:endParaRPr lang="de-CH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49" y="548680"/>
            <a:ext cx="821892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1942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52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Swiss </a:t>
            </a:r>
            <a:r>
              <a:rPr lang="de-CH" sz="1600" dirty="0" err="1" smtClean="0"/>
              <a:t>Topo</a:t>
            </a:r>
            <a:r>
              <a:rPr lang="de-CH" sz="1600" dirty="0" smtClean="0"/>
              <a:t> </a:t>
            </a:r>
            <a:endParaRPr lang="de-CH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1945</a:t>
            </a:r>
            <a:endParaRPr lang="de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48" y="548680"/>
            <a:ext cx="815371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2" b="7745"/>
          <a:stretch/>
        </p:blipFill>
        <p:spPr bwMode="auto">
          <a:xfrm>
            <a:off x="1364487" y="548680"/>
            <a:ext cx="7672009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0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Martin Sax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1. – 3. Klasse (1962 – 64)   1971  mit Lehrer Herr Eichenberger</a:t>
            </a:r>
            <a:endParaRPr lang="de-CH" dirty="0"/>
          </a:p>
        </p:txBody>
      </p:sp>
      <p:pic>
        <p:nvPicPr>
          <p:cNvPr id="2050" name="Picture 2" descr="C:\Users\Martin\Documents\_MartinDaten\SaxPrivat\Klassentreffen\Büttikon\Klasse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42" y="548680"/>
            <a:ext cx="7884838" cy="539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2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Swiss </a:t>
            </a:r>
            <a:r>
              <a:rPr lang="de-CH" sz="1600" dirty="0" err="1" smtClean="0"/>
              <a:t>Topo</a:t>
            </a:r>
            <a:r>
              <a:rPr lang="de-CH" sz="1600" dirty="0" smtClean="0"/>
              <a:t> </a:t>
            </a:r>
            <a:endParaRPr lang="de-CH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1982</a:t>
            </a:r>
            <a:endParaRPr lang="de-CH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63"/>
          <a:stretch/>
        </p:blipFill>
        <p:spPr bwMode="auto">
          <a:xfrm>
            <a:off x="858148" y="564523"/>
            <a:ext cx="8178348" cy="527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30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 Google </a:t>
            </a:r>
            <a:r>
              <a:rPr lang="de-CH" sz="1600" dirty="0" err="1" smtClean="0"/>
              <a:t>Maps</a:t>
            </a:r>
            <a:endParaRPr lang="de-CH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Heute</a:t>
            </a:r>
            <a:endParaRPr lang="de-C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r="2640"/>
          <a:stretch/>
        </p:blipFill>
        <p:spPr bwMode="auto">
          <a:xfrm>
            <a:off x="843231" y="548680"/>
            <a:ext cx="818462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1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971600" y="1988840"/>
            <a:ext cx="7920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9900" dirty="0" smtClean="0">
                <a:solidFill>
                  <a:srgbClr val="FF0000"/>
                </a:solidFill>
              </a:rPr>
              <a:t>1993</a:t>
            </a:r>
            <a:endParaRPr lang="de-CH" sz="199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71600" y="1290246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Das erste Klassentreffen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37529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Martin Sax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1. – 3. Klasse (1962 – 64)   1971  mit Lehrer Herr Eichenberger</a:t>
            </a:r>
            <a:endParaRPr lang="de-CH" dirty="0"/>
          </a:p>
        </p:txBody>
      </p:sp>
      <p:pic>
        <p:nvPicPr>
          <p:cNvPr id="2050" name="Picture 2" descr="C:\Users\Martin\Documents\_MartinDaten\SaxPrivat\Klassentreffen\Büttikon\Klasse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42" y="548680"/>
            <a:ext cx="7884838" cy="539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 rot="20865903">
            <a:off x="2527615" y="986436"/>
            <a:ext cx="6212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 smtClean="0">
                <a:solidFill>
                  <a:srgbClr val="FF0000"/>
                </a:solidFill>
              </a:rPr>
              <a:t>Die Basis für die Einladungen</a:t>
            </a:r>
            <a:endParaRPr lang="de-CH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6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OK:   Therese Steiner-</a:t>
            </a:r>
            <a:r>
              <a:rPr lang="de-CH" sz="1600" dirty="0" err="1" smtClean="0"/>
              <a:t>Stampbach</a:t>
            </a:r>
            <a:r>
              <a:rPr lang="de-CH" sz="1600" dirty="0" smtClean="0"/>
              <a:t> und Martin Sax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Einladung zum ersten Klassentreffen  1993</a:t>
            </a:r>
            <a:endParaRPr lang="de-CH" dirty="0"/>
          </a:p>
        </p:txBody>
      </p:sp>
      <p:pic>
        <p:nvPicPr>
          <p:cNvPr id="1026" name="Picture 2" descr="C:\Users\Martin\Documents\_MartinDaten\SaxPrivat\Klassentreffen\Büttikon\2014\Nostalgie-Fotos\Einladung19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559190"/>
            <a:ext cx="3981303" cy="547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7143" y="1214949"/>
            <a:ext cx="5246074" cy="393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 rot="19770543">
            <a:off x="5824624" y="1307678"/>
            <a:ext cx="266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Mit dem «Kameradenheft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11125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Brigitte  (ging leider etwas in die Hose </a:t>
            </a:r>
            <a:r>
              <a:rPr lang="de-CH" sz="1600" dirty="0" smtClean="0">
                <a:sym typeface="Wingdings" panose="05000000000000000000" pitchFamily="2" charset="2"/>
              </a:rPr>
              <a:t>  )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1. Klassentreffen Turnhalle </a:t>
            </a:r>
            <a:r>
              <a:rPr lang="de-CH" dirty="0" err="1" smtClean="0"/>
              <a:t>Büttikon</a:t>
            </a:r>
            <a:endParaRPr lang="de-CH" dirty="0"/>
          </a:p>
        </p:txBody>
      </p:sp>
      <p:pic>
        <p:nvPicPr>
          <p:cNvPr id="1026" name="Picture 2" descr="C:\Users\Martin\Documents\_MartinDaten\SaxPrivat\Klassentreffen\Büttikon\2014\Nostalgie-Fotos\Steiner02\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48679"/>
            <a:ext cx="8263865" cy="510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8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971600" y="1988840"/>
            <a:ext cx="7920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9900" dirty="0" smtClean="0">
                <a:solidFill>
                  <a:srgbClr val="FF0000"/>
                </a:solidFill>
              </a:rPr>
              <a:t>1998</a:t>
            </a:r>
            <a:endParaRPr lang="de-CH" sz="199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71600" y="1290246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Das 2. Klassentreffen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34613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OK Therese Steiner </a:t>
            </a:r>
            <a:r>
              <a:rPr lang="de-CH" sz="1600" dirty="0" err="1" smtClean="0"/>
              <a:t>Stampach</a:t>
            </a:r>
            <a:r>
              <a:rPr lang="de-CH" sz="1600" dirty="0" smtClean="0"/>
              <a:t>, Martin Sax und neu auch Rolf </a:t>
            </a:r>
            <a:r>
              <a:rPr lang="de-CH" sz="1600" dirty="0" err="1" smtClean="0"/>
              <a:t>Muntwyler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Einladung  1998   mit «Spiel ohne Grenzen»  (und fehlerhaften Koordinaten)</a:t>
            </a:r>
            <a:endParaRPr lang="de-CH" dirty="0"/>
          </a:p>
        </p:txBody>
      </p:sp>
      <p:pic>
        <p:nvPicPr>
          <p:cNvPr id="2051" name="Picture 3" descr="C:\Users\Martin\Documents\_MartinDaten\SaxPrivat\Klassentreffen\Büttikon\2014\Nostalgie-Fotos\Einladung1998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" r="7141" b="7418"/>
          <a:stretch/>
        </p:blipFill>
        <p:spPr bwMode="auto">
          <a:xfrm>
            <a:off x="971600" y="560228"/>
            <a:ext cx="3744416" cy="545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tin\Documents\_MartinDaten\SaxPrivat\Klassentreffen\Büttikon\2014\Nostalgie-Fotos\Einladung1998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1326">
            <a:off x="5004641" y="1857506"/>
            <a:ext cx="3879378" cy="25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tin\Documents\_MartinDaten\SaxPrivat\Klassentreffen\Büttikon\2014\Nostalgie-Fotos\Einladung1998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27" y="559190"/>
            <a:ext cx="7123113" cy="55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Die 61er wurden </a:t>
            </a:r>
            <a:r>
              <a:rPr lang="de-CH" sz="1600" dirty="0" smtClean="0"/>
              <a:t>jetzt auch </a:t>
            </a:r>
            <a:r>
              <a:rPr lang="de-CH" sz="1600" dirty="0"/>
              <a:t>mit eingeladen</a:t>
            </a:r>
          </a:p>
        </p:txBody>
      </p:sp>
    </p:spTree>
    <p:extLst>
      <p:ext uri="{BB962C8B-B14F-4D97-AF65-F5344CB8AC3E}">
        <p14:creationId xmlns:p14="http://schemas.microsoft.com/office/powerpoint/2010/main" val="337923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Es schämt sich: Martin Sax  ;-(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Berichtigung der </a:t>
            </a:r>
            <a:r>
              <a:rPr lang="de-CH" dirty="0" err="1" smtClean="0"/>
              <a:t>Koordinateen</a:t>
            </a:r>
            <a:r>
              <a:rPr lang="de-CH" dirty="0" smtClean="0"/>
              <a:t>  -  den Fehler hat </a:t>
            </a:r>
            <a:r>
              <a:rPr lang="de-CH" dirty="0" err="1" smtClean="0"/>
              <a:t>Richi</a:t>
            </a:r>
            <a:r>
              <a:rPr lang="de-CH" dirty="0" smtClean="0"/>
              <a:t> herausgefunden </a:t>
            </a:r>
            <a:r>
              <a:rPr lang="de-CH" dirty="0" smtClean="0">
                <a:sym typeface="Wingdings" panose="05000000000000000000" pitchFamily="2" charset="2"/>
              </a:rPr>
              <a:t></a:t>
            </a:r>
            <a:endParaRPr lang="de-CH" dirty="0"/>
          </a:p>
        </p:txBody>
      </p:sp>
      <p:pic>
        <p:nvPicPr>
          <p:cNvPr id="3074" name="Picture 2" descr="C:\Users\Martin\Documents\_MartinDaten\SaxPrivat\Klassentreffen\Büttikon\2014\Nostalgie-Fotos\Einladung1998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59189"/>
            <a:ext cx="5976664" cy="54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Martin Sax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Jahrgang 1961 – 1964    1975 mit Lehrer Richard Saxer</a:t>
            </a:r>
            <a:endParaRPr lang="de-CH" dirty="0"/>
          </a:p>
        </p:txBody>
      </p:sp>
      <p:pic>
        <p:nvPicPr>
          <p:cNvPr id="3074" name="Picture 2" descr="C:\Users\Martin\Documents\_MartinDaten\SaxPrivat\Klassentreffen\Büttikon\Klasse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04" y="548680"/>
            <a:ext cx="833491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971600" y="602128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2. Klassentreffen 12.09.1998  in der Waldhütte </a:t>
            </a:r>
            <a:r>
              <a:rPr lang="de-CH" dirty="0" err="1" smtClean="0"/>
              <a:t>Büttikon</a:t>
            </a:r>
            <a:endParaRPr lang="de-CH" dirty="0"/>
          </a:p>
        </p:txBody>
      </p:sp>
      <p:pic>
        <p:nvPicPr>
          <p:cNvPr id="3074" name="Picture 2" descr="C:\Users\Martin\Documents\_MartinDaten\SaxPrivat\Klassentreffen\Büttikon\Klasse 61_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8" y="548679"/>
            <a:ext cx="8341930" cy="478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Beat Koch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Sieger des «Spiel ohne Grenzen»   und deshalb neu auch im OK </a:t>
            </a:r>
            <a:r>
              <a:rPr lang="de-CH" dirty="0" smtClean="0">
                <a:sym typeface="Wingdings" panose="05000000000000000000" pitchFamily="2" charset="2"/>
              </a:rPr>
              <a:t></a:t>
            </a:r>
            <a:endParaRPr lang="de-CH" dirty="0"/>
          </a:p>
        </p:txBody>
      </p:sp>
      <p:pic>
        <p:nvPicPr>
          <p:cNvPr id="4098" name="Picture 2" descr="C:\Users\Martin\Documents\_MartinDaten\SaxPrivat\Klassentreffen\Büttikon\2014\Nostalgie-Fotos\Einladung1998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59190"/>
            <a:ext cx="7541601" cy="54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_MartinDaten\SaxPrivat\Klassentreffen\Büttikon\2014\Nostalgie-Fotos\Richis30JahreJubi2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" b="14082"/>
          <a:stretch/>
        </p:blipFill>
        <p:spPr bwMode="auto">
          <a:xfrm>
            <a:off x="976551" y="559190"/>
            <a:ext cx="5350705" cy="611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 rot="20683372">
            <a:off x="1019940" y="1144024"/>
            <a:ext cx="3056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8000" dirty="0" smtClean="0">
                <a:solidFill>
                  <a:srgbClr val="FF0000"/>
                </a:solidFill>
              </a:rPr>
              <a:t>2002</a:t>
            </a:r>
            <a:endParaRPr lang="de-CH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4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971600" y="1988840"/>
            <a:ext cx="7920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9900" dirty="0" smtClean="0">
                <a:solidFill>
                  <a:srgbClr val="FF0000"/>
                </a:solidFill>
              </a:rPr>
              <a:t>2003</a:t>
            </a:r>
            <a:endParaRPr lang="de-CH" sz="199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71600" y="1290246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Das 3. Klassentreffen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38710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tin\Documents\_MartinDaten\SaxPrivat\Klassentreffen\Büttikon\2014\Nostalgie-Fotos\Einladung2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10" y="559191"/>
            <a:ext cx="4598002" cy="62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 rot="20348766">
            <a:off x="5544956" y="1332654"/>
            <a:ext cx="3152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i="1" dirty="0" smtClean="0"/>
              <a:t>Ich musste damals leider </a:t>
            </a:r>
            <a:br>
              <a:rPr lang="de-CH" sz="1600" i="1" dirty="0" smtClean="0"/>
            </a:br>
            <a:r>
              <a:rPr lang="de-CH" sz="1600" i="1" dirty="0" smtClean="0"/>
              <a:t>kurzfristig nach Irland </a:t>
            </a:r>
            <a:r>
              <a:rPr lang="de-CH" sz="1600" dirty="0" smtClean="0">
                <a:sym typeface="Wingdings" panose="05000000000000000000" pitchFamily="2" charset="2"/>
              </a:rPr>
              <a:t>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1125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971600" y="1988840"/>
            <a:ext cx="7920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9900" dirty="0" smtClean="0">
                <a:solidFill>
                  <a:srgbClr val="FF0000"/>
                </a:solidFill>
              </a:rPr>
              <a:t>2009</a:t>
            </a:r>
            <a:endParaRPr lang="de-CH" sz="199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Mit einem Jahr Verspätung …</a:t>
            </a:r>
            <a:endParaRPr lang="de-CH" sz="1600" dirty="0"/>
          </a:p>
        </p:txBody>
      </p:sp>
      <p:sp>
        <p:nvSpPr>
          <p:cNvPr id="4" name="Textfeld 3"/>
          <p:cNvSpPr txBox="1"/>
          <p:nvPr/>
        </p:nvSpPr>
        <p:spPr>
          <a:xfrm>
            <a:off x="971600" y="1290246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Das 4. Klassentreffen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36932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tin\Documents\_MartinDaten\SaxPrivat\Klassentreffen\Büttikon\2014\Nostalgie-Fotos\Einladung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9189"/>
            <a:ext cx="4464496" cy="613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23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Martin Sax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Klassentreffen Wohlen / Bremgarten 05.09.2009</a:t>
            </a:r>
            <a:endParaRPr lang="de-CH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/>
          <a:stretch/>
        </p:blipFill>
        <p:spPr bwMode="auto">
          <a:xfrm>
            <a:off x="827584" y="548681"/>
            <a:ext cx="8208912" cy="474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6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971600" y="1988840"/>
            <a:ext cx="7920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9900" dirty="0" smtClean="0">
                <a:solidFill>
                  <a:srgbClr val="FF0000"/>
                </a:solidFill>
              </a:rPr>
              <a:t>2014</a:t>
            </a:r>
            <a:endParaRPr lang="de-CH" sz="199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71600" y="1290246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Das 5. Klassentreffen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47600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Voreinladung und                                                                 Einladung mit Anmeldung 2014</a:t>
            </a:r>
            <a:endParaRPr lang="de-CH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10" y="559189"/>
            <a:ext cx="3733906" cy="583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57799"/>
            <a:ext cx="3791956" cy="583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 rot="19510809">
            <a:off x="262269" y="3115391"/>
            <a:ext cx="9320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Alternativprogramm Villmergen</a:t>
            </a:r>
            <a:endParaRPr lang="de-DE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923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Ruth Genier - </a:t>
            </a:r>
            <a:r>
              <a:rPr lang="de-CH" sz="1600" dirty="0" err="1" smtClean="0"/>
              <a:t>Muntwyler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3.9.1968 vor unserer Garage in </a:t>
            </a:r>
            <a:r>
              <a:rPr lang="de-CH" dirty="0" err="1"/>
              <a:t>Büttikon</a:t>
            </a:r>
            <a:r>
              <a:rPr lang="de-CH" dirty="0"/>
              <a:t> </a:t>
            </a:r>
          </a:p>
        </p:txBody>
      </p:sp>
      <p:pic>
        <p:nvPicPr>
          <p:cNvPr id="1026" name="Picture 2" descr="C:\Users\Martin\Documents\_MartinDaten\SaxPrivat\Klassentreffen\Büttikon\2014\Nostalgie-Fotos\img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73" y="548679"/>
            <a:ext cx="5270555" cy="54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27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</a:t>
            </a:r>
            <a:r>
              <a:rPr lang="de-CH" sz="1600" dirty="0"/>
              <a:t> </a:t>
            </a:r>
            <a:r>
              <a:rPr lang="de-CH" sz="1600" dirty="0" smtClean="0"/>
              <a:t>OK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Das OK seit Beginn</a:t>
            </a:r>
            <a:endParaRPr lang="de-CH" dirty="0"/>
          </a:p>
        </p:txBody>
      </p:sp>
      <p:pic>
        <p:nvPicPr>
          <p:cNvPr id="3076" name="Picture 4" descr="C:\Users\Martin\Desktop\2014-05-20 19.35.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21" y="555097"/>
            <a:ext cx="2015143" cy="26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rtin\Desktop\2014-05-20 19.32.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6201"/>
            <a:ext cx="2014225" cy="26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artin\Desktop\2014-05-20 19.32.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65" y="555097"/>
            <a:ext cx="2010851" cy="268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8" t="10767" r="19643" b="23712"/>
          <a:stretch/>
        </p:blipFill>
        <p:spPr bwMode="auto">
          <a:xfrm rot="5400000">
            <a:off x="6696424" y="4401296"/>
            <a:ext cx="2681135" cy="199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220072" y="1619508"/>
            <a:ext cx="382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1993,  1998, 2003, 2009, 2014</a:t>
            </a:r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755575" y="4509120"/>
            <a:ext cx="6281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1998</a:t>
            </a:r>
            <a:r>
              <a:rPr lang="de-CH" dirty="0"/>
              <a:t>, 2003, 2009, 2014    </a:t>
            </a:r>
            <a:r>
              <a:rPr lang="de-CH" dirty="0" smtClean="0"/>
              <a:t>                                       </a:t>
            </a:r>
          </a:p>
          <a:p>
            <a:pPr algn="r"/>
            <a:r>
              <a:rPr lang="de-CH" dirty="0" smtClean="0"/>
              <a:t>2003, 2009, 2014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310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Ruth Genier - </a:t>
            </a:r>
            <a:r>
              <a:rPr lang="de-CH" sz="1600" dirty="0" err="1" smtClean="0"/>
              <a:t>Muntwyler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zu Hause beim Lehrer Herrn </a:t>
            </a:r>
            <a:r>
              <a:rPr lang="de-CH" dirty="0" err="1"/>
              <a:t>Hunold</a:t>
            </a:r>
            <a:r>
              <a:rPr lang="de-CH" dirty="0"/>
              <a:t> 1967</a:t>
            </a:r>
          </a:p>
        </p:txBody>
      </p:sp>
      <p:pic>
        <p:nvPicPr>
          <p:cNvPr id="2050" name="Picture 2" descr="C:\Users\Martin\Documents\_MartinDaten\SaxPrivat\Klassentreffen\Büttikon\2014\Nostalgie-Fotos\img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548680"/>
            <a:ext cx="3917121" cy="539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5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640281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Foto von: Ruth Genier – </a:t>
            </a:r>
            <a:r>
              <a:rPr lang="de-CH" sz="1600" dirty="0" err="1" smtClean="0"/>
              <a:t>Muntwyler</a:t>
            </a:r>
            <a:r>
              <a:rPr lang="de-CH" sz="1600" dirty="0" smtClean="0"/>
              <a:t>   und auch von Heinz Oser</a:t>
            </a:r>
            <a:endParaRPr lang="de-CH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334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2. </a:t>
            </a:r>
            <a:r>
              <a:rPr lang="de-CH" dirty="0" err="1"/>
              <a:t>Klässler</a:t>
            </a:r>
            <a:r>
              <a:rPr lang="de-CH" dirty="0"/>
              <a:t> auf dem Schulplatz </a:t>
            </a:r>
            <a:r>
              <a:rPr lang="de-CH" dirty="0" smtClean="0"/>
              <a:t>1968</a:t>
            </a:r>
            <a:endParaRPr lang="de-CH" dirty="0"/>
          </a:p>
        </p:txBody>
      </p:sp>
      <p:pic>
        <p:nvPicPr>
          <p:cNvPr id="3074" name="Picture 2" descr="C:\Users\Martin\Documents\_MartinDaten\SaxPrivat\Klassentreffen\Büttikon\2014\Nostalgie-Fotos\img0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10551" r="2538" b="4709"/>
          <a:stretch/>
        </p:blipFill>
        <p:spPr bwMode="auto">
          <a:xfrm>
            <a:off x="1026077" y="559189"/>
            <a:ext cx="7825925" cy="52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5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Microsoft Office PowerPoint</Application>
  <PresentationFormat>Bildschirmpräsentation (4:3)</PresentationFormat>
  <Paragraphs>134</Paragraphs>
  <Slides>70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70</vt:i4>
      </vt:variant>
    </vt:vector>
  </HeadingPairs>
  <TitlesOfParts>
    <vt:vector size="71" baseType="lpstr">
      <vt:lpstr>Larissa</vt:lpstr>
      <vt:lpstr>Bildersammlung aus «alten Tagen»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Sammlung von Bildern aus «alten Tagen»</dc:title>
  <dc:creator>Martin</dc:creator>
  <cp:lastModifiedBy>Martin</cp:lastModifiedBy>
  <cp:revision>61</cp:revision>
  <dcterms:created xsi:type="dcterms:W3CDTF">2014-06-04T16:39:39Z</dcterms:created>
  <dcterms:modified xsi:type="dcterms:W3CDTF">2014-10-11T09:59:28Z</dcterms:modified>
</cp:coreProperties>
</file>